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15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8" r:id="rId18"/>
    <p:sldMasterId id="2147484058" r:id="rId19"/>
  </p:sldMasterIdLst>
  <p:notesMasterIdLst>
    <p:notesMasterId r:id="rId45"/>
  </p:notesMasterIdLst>
  <p:handoutMasterIdLst>
    <p:handoutMasterId r:id="rId46"/>
  </p:handoutMasterIdLst>
  <p:sldIdLst>
    <p:sldId id="3635" r:id="rId20"/>
    <p:sldId id="631" r:id="rId21"/>
    <p:sldId id="562" r:id="rId22"/>
    <p:sldId id="574" r:id="rId23"/>
    <p:sldId id="398" r:id="rId24"/>
    <p:sldId id="352" r:id="rId25"/>
    <p:sldId id="306" r:id="rId26"/>
    <p:sldId id="2123258976" r:id="rId27"/>
    <p:sldId id="598" r:id="rId28"/>
    <p:sldId id="604" r:id="rId29"/>
    <p:sldId id="605" r:id="rId30"/>
    <p:sldId id="606" r:id="rId31"/>
    <p:sldId id="601" r:id="rId32"/>
    <p:sldId id="602" r:id="rId33"/>
    <p:sldId id="603" r:id="rId34"/>
    <p:sldId id="3639" r:id="rId35"/>
    <p:sldId id="3621" r:id="rId36"/>
    <p:sldId id="3638" r:id="rId37"/>
    <p:sldId id="3622" r:id="rId38"/>
    <p:sldId id="3637" r:id="rId39"/>
    <p:sldId id="3624" r:id="rId40"/>
    <p:sldId id="2123258974" r:id="rId41"/>
    <p:sldId id="2123258975" r:id="rId42"/>
    <p:sldId id="500" r:id="rId43"/>
    <p:sldId id="36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635"/>
            <p14:sldId id="631"/>
            <p14:sldId id="562"/>
            <p14:sldId id="574"/>
            <p14:sldId id="398"/>
            <p14:sldId id="352"/>
            <p14:sldId id="306"/>
            <p14:sldId id="2123258976"/>
            <p14:sldId id="598"/>
            <p14:sldId id="604"/>
            <p14:sldId id="605"/>
            <p14:sldId id="606"/>
            <p14:sldId id="601"/>
            <p14:sldId id="602"/>
            <p14:sldId id="603"/>
            <p14:sldId id="3639"/>
            <p14:sldId id="3621"/>
            <p14:sldId id="3638"/>
            <p14:sldId id="3622"/>
            <p14:sldId id="3637"/>
            <p14:sldId id="3624"/>
            <p14:sldId id="2123258974"/>
            <p14:sldId id="2123258975"/>
            <p14:sldId id="500"/>
            <p14:sldId id="36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62C64-376D-42B8-801D-E6CCFD1471C9}" v="740" dt="2021-07-21T01:57:36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72" autoAdjust="0"/>
    <p:restoredTop sz="75968" autoAdjust="0"/>
  </p:normalViewPr>
  <p:slideViewPr>
    <p:cSldViewPr snapToGrid="0">
      <p:cViewPr varScale="1">
        <p:scale>
          <a:sx n="85" d="100"/>
          <a:sy n="85" d="100"/>
        </p:scale>
        <p:origin x="5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you’re hosting a virtual event or have remote attendees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25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927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0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395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overview of the format….</a:t>
            </a:r>
          </a:p>
          <a:p>
            <a:endParaRPr lang="en-US" dirty="0"/>
          </a:p>
          <a:p>
            <a:r>
              <a:rPr lang="en-US" dirty="0"/>
              <a:t>Share this if you’re doing a Train The Trainer, or else keep hidden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3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this slide if training the trainer.  Else, keep it hidden.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The Hack is a community driven collection of challenge-based hacks on the Microsoft platform.</a:t>
            </a:r>
          </a:p>
          <a:p>
            <a:endParaRPr lang="en-US" dirty="0"/>
          </a:p>
          <a:p>
            <a:r>
              <a:rPr lang="en-US" dirty="0"/>
              <a:t>We have a collection of over 40+ hacks to choose from.</a:t>
            </a:r>
          </a:p>
          <a:p>
            <a:endParaRPr lang="en-US" dirty="0"/>
          </a:p>
          <a:p>
            <a:r>
              <a:rPr lang="en-US" dirty="0"/>
              <a:t>We’ll share the content details with you after today’s hack.</a:t>
            </a:r>
          </a:p>
          <a:p>
            <a:endParaRPr lang="en-US" dirty="0"/>
          </a:p>
          <a:p>
            <a:r>
              <a:rPr lang="en-US" dirty="0"/>
              <a:t>If you enjoy this event, please share the content with your peers and of course… </a:t>
            </a:r>
          </a:p>
          <a:p>
            <a:endParaRPr lang="en-US" dirty="0"/>
          </a:p>
          <a:p>
            <a:r>
              <a:rPr lang="en-US" dirty="0"/>
              <a:t>Deliver it to your CUSTOMERS!!!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“hands-on” exercise where you will work in groups of 4-5 people to solve technical challenges.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is achieved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it’s an in-person event.  </a:t>
            </a:r>
          </a:p>
          <a:p>
            <a:endParaRPr lang="en-US" dirty="0"/>
          </a:p>
          <a:p>
            <a:r>
              <a:rPr lang="en-US" dirty="0"/>
              <a:t>If it is a virtual event, the attendees should already BE in the team during the kickoff!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33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Demo: Show an already created event Teams site inside of the Teams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9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9/20/2021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9/20/2021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9/20/2021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26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20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5" Type="http://schemas.openxmlformats.org/officeDocument/2006/relationships/slideLayout" Target="../slideLayouts/slideLayout224.xml"/><Relationship Id="rId33" Type="http://schemas.openxmlformats.org/officeDocument/2006/relationships/theme" Target="../theme/theme15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29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24" Type="http://schemas.openxmlformats.org/officeDocument/2006/relationships/slideLayout" Target="../slideLayouts/slideLayout223.xml"/><Relationship Id="rId32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22.xml"/><Relationship Id="rId28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31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21.xml"/><Relationship Id="rId27" Type="http://schemas.openxmlformats.org/officeDocument/2006/relationships/slideLayout" Target="../slideLayouts/slideLayout226.xml"/><Relationship Id="rId30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0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9/20/2021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4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1875" y="3605646"/>
            <a:ext cx="10407677" cy="116192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  <a:t>&lt;Insert Hack Name Here&gt;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3387777" y="2512573"/>
            <a:ext cx="5156615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&lt;insert hack dates here&gt;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A56A81-301A-4BE1-AB67-85FD31297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5" b="23748"/>
          <a:stretch/>
        </p:blipFill>
        <p:spPr>
          <a:xfrm>
            <a:off x="1629054" y="322729"/>
            <a:ext cx="8586780" cy="22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289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7717DBF-341B-4923-9B39-6DF33DC279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00" y="2321907"/>
            <a:ext cx="10791825" cy="3490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EFE816-76FB-4F6E-8563-9FEEBFB64488}"/>
              </a:ext>
            </a:extLst>
          </p:cNvPr>
          <p:cNvSpPr/>
          <p:nvPr/>
        </p:nvSpPr>
        <p:spPr>
          <a:xfrm>
            <a:off x="6282629" y="4475026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 needed for the hack, and THIS presentation HERE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85CB3F8-2B84-44FC-883F-C6535FF203E2}"/>
              </a:ext>
            </a:extLst>
          </p:cNvPr>
          <p:cNvSpPr/>
          <p:nvPr/>
        </p:nvSpPr>
        <p:spPr>
          <a:xfrm rot="13956697">
            <a:off x="5736314" y="3451287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8FFEFDAF-76C3-3F4A-9721-B382573D4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00B32F-6496-45E6-8547-66AC0B8148A3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2D2324-71A4-47DE-BA91-488284B46E4E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8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E0F9A-B3FA-46C6-820B-A5541798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2305973"/>
            <a:ext cx="10796588" cy="3490913"/>
          </a:xfrm>
          <a:prstGeom prst="rect">
            <a:avLst/>
          </a:prstGeom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AD6DFA5-0BE6-4A76-B921-1B97BBF93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64"/>
          <a:stretch/>
        </p:blipFill>
        <p:spPr>
          <a:xfrm>
            <a:off x="4188759" y="3405587"/>
            <a:ext cx="7303154" cy="2391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B3DAAA-9D2C-47F9-9EA9-574268597A33}"/>
              </a:ext>
            </a:extLst>
          </p:cNvPr>
          <p:cNvSpPr/>
          <p:nvPr/>
        </p:nvSpPr>
        <p:spPr>
          <a:xfrm>
            <a:off x="6359025" y="4587424"/>
            <a:ext cx="3677264" cy="21729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 Guide and Challenges are posted HERE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B632A8-4AB7-4268-A73C-6F445DDDCA5C}"/>
              </a:ext>
            </a:extLst>
          </p:cNvPr>
          <p:cNvSpPr/>
          <p:nvPr/>
        </p:nvSpPr>
        <p:spPr>
          <a:xfrm rot="14366680">
            <a:off x="6269147" y="3592012"/>
            <a:ext cx="1330074" cy="5506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DD3C749A-421E-504E-875C-1E777EED5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C115B-C3DD-4902-A9FB-22A6ED487863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68DF1-EB0E-4F44-AB5C-6A42B58A914C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6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3F03CF-70F4-4E47-A448-F31AAAA9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2310736"/>
            <a:ext cx="10782300" cy="350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6E299-E9D5-4B6E-A9BC-6F64D9D38593}"/>
              </a:ext>
            </a:extLst>
          </p:cNvPr>
          <p:cNvSpPr/>
          <p:nvPr/>
        </p:nvSpPr>
        <p:spPr>
          <a:xfrm>
            <a:off x="6453617" y="4620921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</a:t>
            </a: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solved them), code snippets, and links you learn along the way HERE with everyone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CDE635-79B5-4325-89A3-B86F0059D43C}"/>
              </a:ext>
            </a:extLst>
          </p:cNvPr>
          <p:cNvSpPr/>
          <p:nvPr/>
        </p:nvSpPr>
        <p:spPr>
          <a:xfrm rot="13961495">
            <a:off x="7107695" y="3568397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52415AEF-E287-6442-A6FE-066F25A20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AF7D80-FA6E-4879-9CA4-FFF591735151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5D329-73EB-4FFC-AFD3-409F5060FE94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3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3FE99B-AAB1-407B-8A0C-0B57620D7458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channel for coaches to discuss event logistics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(students won’t see this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0313460-BE82-46DA-8F92-3E386DDEF1D0}"/>
              </a:ext>
            </a:extLst>
          </p:cNvPr>
          <p:cNvSpPr/>
          <p:nvPr/>
        </p:nvSpPr>
        <p:spPr>
          <a:xfrm rot="10800000">
            <a:off x="2800584" y="4181976"/>
            <a:ext cx="1817135" cy="595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5F48FC03-DD04-EA46-AB8E-7922F294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E15C0-94FE-41C7-A6C1-8F806511557A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5BFA2-4139-4DCF-8B08-B48175CC1B63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2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870AF-CCF8-49F8-8A84-3A5ADEBF2FAF}"/>
              </a:ext>
            </a:extLst>
          </p:cNvPr>
          <p:cNvSpPr/>
          <p:nvPr/>
        </p:nvSpPr>
        <p:spPr>
          <a:xfrm>
            <a:off x="5025903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coaches in the Feedback channel.  This will help them improve the event as it progresses and make the next one even better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C8BB0B-70EB-419C-B056-BF9C4FDBA9B9}"/>
              </a:ext>
            </a:extLst>
          </p:cNvPr>
          <p:cNvSpPr/>
          <p:nvPr/>
        </p:nvSpPr>
        <p:spPr>
          <a:xfrm rot="10800000">
            <a:off x="2697480" y="4521681"/>
            <a:ext cx="1953043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315FB94A-24C0-594C-BF26-9F635165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99499-0F2D-4DFA-B8C2-1C92C8D626B1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74C28-EE80-4E69-AE28-F93C3B1C9F09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6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27CF9-A40A-4818-955A-92EC2F48B881}"/>
              </a:ext>
            </a:extLst>
          </p:cNvPr>
          <p:cNvSpPr/>
          <p:nvPr/>
        </p:nvSpPr>
        <p:spPr>
          <a:xfrm>
            <a:off x="5182136" y="369122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8085563-B6EC-4EA4-AD96-BFC6EB7B249C}"/>
              </a:ext>
            </a:extLst>
          </p:cNvPr>
          <p:cNvSpPr/>
          <p:nvPr/>
        </p:nvSpPr>
        <p:spPr>
          <a:xfrm rot="10800000">
            <a:off x="3780299" y="4965747"/>
            <a:ext cx="1200629" cy="5957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ign in the dark&#10;&#10;Description automatically generated">
            <a:extLst>
              <a:ext uri="{FF2B5EF4-FFF2-40B4-BE49-F238E27FC236}">
                <a16:creationId xmlns:a16="http://schemas.microsoft.com/office/drawing/2014/main" id="{A62C695B-E411-3447-A281-4EC9D020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1EE900-40CA-47FE-9E06-15E9648C2EBC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E7661-B6FE-4A17-A1C4-9357EA09B5E1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6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Everyone expected to be joined to their squad’s “party line” throughout the event</a:t>
            </a:r>
          </a:p>
          <a:p>
            <a:r>
              <a:rPr lang="en-US" dirty="0">
                <a:cs typeface="Segoe UI Light" panose="020B0502040204020203" pitchFamily="34" charset="0"/>
              </a:rPr>
              <a:t>Mics on at all time (kids, significant others, &amp; pet noises okay, but please mute the toilet flushes </a:t>
            </a:r>
            <a:r>
              <a:rPr lang="en-US" dirty="0">
                <a:cs typeface="Segoe UI Light" panose="020B0502040204020203" pitchFamily="34" charset="0"/>
                <a:sym typeface="Wingdings" panose="05000000000000000000" pitchFamily="2" charset="2"/>
              </a:rPr>
              <a:t>)</a:t>
            </a:r>
            <a:endParaRPr lang="en-US" dirty="0">
              <a:cs typeface="Segoe UI Light" panose="020B0502040204020203" pitchFamily="34" charset="0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should keep cameras on. Students optional, but preferred</a:t>
            </a:r>
          </a:p>
          <a:p>
            <a:r>
              <a:rPr lang="en-US" dirty="0">
                <a:cs typeface="Segoe UI Light" panose="020B0502040204020203" pitchFamily="34" charset="0"/>
              </a:rPr>
              <a:t>Coaches will designate a “driver” for each challenge to lead by sharing their screen.  Students should take turns driving (or backseat driving)!</a:t>
            </a:r>
          </a:p>
          <a:p>
            <a:r>
              <a:rPr lang="en-US" dirty="0">
                <a:cs typeface="Segoe UI Light" panose="020B0502040204020203" pitchFamily="34" charset="0"/>
              </a:rPr>
              <a:t>Coaches will set break times throughout the day.  Use them and walk away from your screen!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Hacking Remotely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Expectations, Tips, &amp; Tricks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330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hands-on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E4D50-F5C2-4415-A860-DF7EA26F63BE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B1438C4B-BC7C-4C41-8117-2A2A2F66F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7494" y="3159480"/>
            <a:ext cx="7891349" cy="199435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Move quickly or take it slow. 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But stay together with your squad!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Your coach is there to help.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1878167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Coaches will review results for each challenge when all squad members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269239" y="5229384"/>
            <a:ext cx="11701906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There WILL be more challenges than you can complete in our allotted time!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These are takeaways for follow up at home or with customers!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2E6B5-A029-4FE0-8861-522BB52A5A74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r1rq0sb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sign in the dark&#10;&#10;Description automatically generated">
            <a:extLst>
              <a:ext uri="{FF2B5EF4-FFF2-40B4-BE49-F238E27FC236}">
                <a16:creationId xmlns:a16="http://schemas.microsoft.com/office/drawing/2014/main" id="{5D4E0EBD-8BF8-4F09-B13C-170B0795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16" name="Picture 15" descr="Half face clock on a wall">
            <a:extLst>
              <a:ext uri="{FF2B5EF4-FFF2-40B4-BE49-F238E27FC236}">
                <a16:creationId xmlns:a16="http://schemas.microsoft.com/office/drawing/2014/main" id="{C66C4AE4-FC91-484C-AD86-B10FA0381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6" y="2954622"/>
            <a:ext cx="3340737" cy="240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66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coach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Coaches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coach,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09CF1C-C970-4313-8134-06AD858A55AA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5E43B56C-7F7F-4CEC-AB07-321A23074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5" b="24380"/>
          <a:stretch/>
        </p:blipFill>
        <p:spPr>
          <a:xfrm>
            <a:off x="2492037" y="259976"/>
            <a:ext cx="7123481" cy="1748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6124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&amp; Intros</a:t>
            </a:r>
            <a:endParaRPr lang="en-US" sz="4800" i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26C64-3D0B-3346-B8CF-AF333B67BF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3087038"/>
            <a:ext cx="3316000" cy="324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547209" y="34290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895552" y="3952220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&lt;Coach Title&gt;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7505794" y="345475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7854137" y="3977973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&lt;Coach Title&gt;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475E8-B6CA-4270-974D-DF8D3952ED6B}"/>
              </a:ext>
            </a:extLst>
          </p:cNvPr>
          <p:cNvSpPr txBox="1"/>
          <p:nvPr/>
        </p:nvSpPr>
        <p:spPr>
          <a:xfrm>
            <a:off x="547209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0EB69-E688-44E1-B201-02F25C93E7B5}"/>
              </a:ext>
            </a:extLst>
          </p:cNvPr>
          <p:cNvSpPr txBox="1"/>
          <p:nvPr/>
        </p:nvSpPr>
        <p:spPr>
          <a:xfrm>
            <a:off x="895552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&lt;Coach Title&gt;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92C3D-FD94-4F13-B142-E7743BE77A67}"/>
              </a:ext>
            </a:extLst>
          </p:cNvPr>
          <p:cNvSpPr txBox="1"/>
          <p:nvPr/>
        </p:nvSpPr>
        <p:spPr>
          <a:xfrm>
            <a:off x="7505794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8A1DD-2BF8-4974-92EB-55948F02856B}"/>
              </a:ext>
            </a:extLst>
          </p:cNvPr>
          <p:cNvSpPr txBox="1"/>
          <p:nvPr/>
        </p:nvSpPr>
        <p:spPr>
          <a:xfrm>
            <a:off x="7854137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&lt;Coach Title&gt;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13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-- insert your list of required tooling here --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Visual Studio Code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Windows Subsystem for Linux with the Azure CLI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5BD8A-C7E8-42B4-87F7-FD3474813949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r1rq0sb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sign in the dark&#10;&#10;Description automatically generated">
            <a:extLst>
              <a:ext uri="{FF2B5EF4-FFF2-40B4-BE49-F238E27FC236}">
                <a16:creationId xmlns:a16="http://schemas.microsoft.com/office/drawing/2014/main" id="{BF639773-8295-4BBC-B21A-E2A3FE31E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11" name="Picture 10" descr="Work tools and supplies">
            <a:extLst>
              <a:ext uri="{FF2B5EF4-FFF2-40B4-BE49-F238E27FC236}">
                <a16:creationId xmlns:a16="http://schemas.microsoft.com/office/drawing/2014/main" id="{BB5A04E4-E2D0-4F0A-89F9-04F056FB5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2" y="3651177"/>
            <a:ext cx="4177903" cy="27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29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87C8A2-E709-47BE-B8B4-B5BC43D1B3FF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10" name="Picture 9" descr="A sign in the dark&#10;&#10;Description automatically generated">
            <a:extLst>
              <a:ext uri="{FF2B5EF4-FFF2-40B4-BE49-F238E27FC236}">
                <a16:creationId xmlns:a16="http://schemas.microsoft.com/office/drawing/2014/main" id="{70D4DB42-54DD-4C57-85ED-404D1F08E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cs typeface="Segoe UI Light" panose="020B0502040204020203" pitchFamily="34" charset="0"/>
              </a:rPr>
              <a:t>Kick Off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Hacking (with breaks at coach discretion)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Midday Break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Hacking (with breaks at coach discretion)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Wrap Up</a:t>
            </a: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Schedule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All times Pacific Daylight Time (UTC-7)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20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cs typeface="Segoe UI Light" panose="020B0502040204020203" pitchFamily="34" charset="0"/>
              </a:rPr>
              <a:t>Check the Files tab of the General channel for the </a:t>
            </a:r>
            <a:r>
              <a:rPr lang="en-US" sz="4400" dirty="0" err="1">
                <a:cs typeface="Segoe UI Light" panose="020B0502040204020203" pitchFamily="34" charset="0"/>
              </a:rPr>
              <a:t>SquadFormation.XLST</a:t>
            </a:r>
            <a:r>
              <a:rPr lang="en-US" sz="4400" dirty="0">
                <a:cs typeface="Segoe UI Light" panose="020B0502040204020203" pitchFamily="34" charset="0"/>
              </a:rPr>
              <a:t> file</a:t>
            </a: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Squad Formation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Let’s split up into squads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Segoe UI Light" panose="020B0502040204020203" pitchFamily="34" charset="0"/>
              </a:rPr>
              <a:t>“What the Hack” is a challenge-based hackathon format</a:t>
            </a:r>
          </a:p>
          <a:p>
            <a:r>
              <a:rPr lang="en-US" dirty="0">
                <a:cs typeface="Segoe UI Light" panose="020B0502040204020203" pitchFamily="34" charset="0"/>
              </a:rPr>
              <a:t>Challenges describe high-level tasks and goals to be accomplished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Challenges are not step-by-step labs. 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By having to “figure it out”, attendee knowledge retention is greater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work in squads of 3 to 5 people to solve the challenges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“learn from” and “share with” each other.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provide technical guidance, but not answers to the squads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may provide lectures &amp; demos to setup challenges &amp; review solutions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What the Hack can be hosted in-person or virtually via Microsoft Teams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What Is What The Hack ?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2F1-A259-4347-AD95-BD441A8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871"/>
            <a:ext cx="10515600" cy="102679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Driven</a:t>
            </a:r>
            <a:endParaRPr lang="en-US" sz="32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84DE6-6E66-4542-8AA3-A684349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1"/>
            <a:ext cx="10515600" cy="436879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Anyone can contribute a new hack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All content is available for sharing broadly to enable cloud architects and partners to re-deliver to their customers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Built from the ground up to be delivered virtually with Microsoft Teams</a:t>
            </a:r>
          </a:p>
        </p:txBody>
      </p:sp>
      <p:pic>
        <p:nvPicPr>
          <p:cNvPr id="5" name="Picture 4" descr="A sign in the dark&#10;&#10;Description automatically generated">
            <a:extLst>
              <a:ext uri="{FF2B5EF4-FFF2-40B4-BE49-F238E27FC236}">
                <a16:creationId xmlns:a16="http://schemas.microsoft.com/office/drawing/2014/main" id="{7360ABCE-AF26-334C-8CC2-35C8A151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4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A751B2-F7CE-4640-AE8A-EE681A539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7" y="2613805"/>
            <a:ext cx="9187404" cy="4016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284058"/>
            <a:ext cx="9768605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Step 1: Join the team!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1821995" y="1495116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“-- insert Teams team name here --”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-- join code here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D306C8E-FCA3-40E4-B512-17357649601D}"/>
              </a:ext>
            </a:extLst>
          </p:cNvPr>
          <p:cNvSpPr/>
          <p:nvPr/>
        </p:nvSpPr>
        <p:spPr bwMode="auto">
          <a:xfrm rot="3323220">
            <a:off x="3964590" y="546524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C22143-EC51-4DCE-9024-AA3ACCC02B4B}"/>
              </a:ext>
            </a:extLst>
          </p:cNvPr>
          <p:cNvSpPr/>
          <p:nvPr/>
        </p:nvSpPr>
        <p:spPr bwMode="auto">
          <a:xfrm rot="3323220">
            <a:off x="10041774" y="405843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4CB6E-974D-4EB2-AB38-BE5D83286969}"/>
              </a:ext>
            </a:extLst>
          </p:cNvPr>
          <p:cNvSpPr txBox="1"/>
          <p:nvPr/>
        </p:nvSpPr>
        <p:spPr>
          <a:xfrm>
            <a:off x="4343755" y="483852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2F866-B4F3-44D6-913C-B31DB2D78A67}"/>
              </a:ext>
            </a:extLst>
          </p:cNvPr>
          <p:cNvSpPr txBox="1"/>
          <p:nvPr/>
        </p:nvSpPr>
        <p:spPr>
          <a:xfrm>
            <a:off x="10841945" y="379688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AC767-931B-443C-A971-9C9564EA0831}"/>
              </a:ext>
            </a:extLst>
          </p:cNvPr>
          <p:cNvSpPr txBox="1"/>
          <p:nvPr/>
        </p:nvSpPr>
        <p:spPr>
          <a:xfrm>
            <a:off x="8424815" y="4910855"/>
            <a:ext cx="208324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-- join code --</a:t>
            </a:r>
          </a:p>
        </p:txBody>
      </p:sp>
    </p:spTree>
    <p:extLst>
      <p:ext uri="{BB962C8B-B14F-4D97-AF65-F5344CB8AC3E}">
        <p14:creationId xmlns:p14="http://schemas.microsoft.com/office/powerpoint/2010/main" val="16908455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64A688-77FE-4DC4-BA31-23C767349F49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gathering place. Kick-off &amp; stand-up meetings take place HERE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1408F8-EB18-4929-BFA4-043801BE75B9}"/>
              </a:ext>
            </a:extLst>
          </p:cNvPr>
          <p:cNvSpPr/>
          <p:nvPr/>
        </p:nvSpPr>
        <p:spPr>
          <a:xfrm rot="10800000">
            <a:off x="2769325" y="3920715"/>
            <a:ext cx="187849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040D6C59-5889-CD45-B696-53230B3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C5AA27-1B2C-4E15-B067-95369051D808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12B16D-3B9D-4D30-878F-3F466DA01B10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30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6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EAA1C9FA0BC748BB09321A4F632E0C" ma:contentTypeVersion="14" ma:contentTypeDescription="Create a new document." ma:contentTypeScope="" ma:versionID="305773f218e00fb18c6979e1e5305cb6">
  <xsd:schema xmlns:xsd="http://www.w3.org/2001/XMLSchema" xmlns:xs="http://www.w3.org/2001/XMLSchema" xmlns:p="http://schemas.microsoft.com/office/2006/metadata/properties" xmlns:ns1="http://schemas.microsoft.com/sharepoint/v3" xmlns:ns2="760c5ad1-7eb0-4223-9135-1a1711a44393" xmlns:ns3="fcaf1dcc-510e-4b6a-83f9-dd84f178c28c" targetNamespace="http://schemas.microsoft.com/office/2006/metadata/properties" ma:root="true" ma:fieldsID="35841a96cbef207b1a9f915ababc185c" ns1:_="" ns2:_="" ns3:_="">
    <xsd:import namespace="http://schemas.microsoft.com/sharepoint/v3"/>
    <xsd:import namespace="760c5ad1-7eb0-4223-9135-1a1711a44393"/>
    <xsd:import namespace="fcaf1dcc-510e-4b6a-83f9-dd84f178c2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0c5ad1-7eb0-4223-9135-1a1711a443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f1dcc-510e-4b6a-83f9-dd84f178c2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400C92-396E-4C43-9CCF-9CDD730F8135}">
  <ds:schemaRefs>
    <ds:schemaRef ds:uri="http://schemas.microsoft.com/office/2006/metadata/properties"/>
    <ds:schemaRef ds:uri="http://www.w3.org/XML/1998/namespace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86461db2-e4d8-4b63-bcd1-f2c2f627c055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6F33356-D27B-4F59-AC25-9C994AADE1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0c5ad1-7eb0-4223-9135-1a1711a44393"/>
    <ds:schemaRef ds:uri="fcaf1dcc-510e-4b6a-83f9-dd84f178c2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Microsoft Office PowerPoint</Application>
  <PresentationFormat>Widescreen</PresentationFormat>
  <Paragraphs>168</Paragraphs>
  <Slides>25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25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Consolas</vt:lpstr>
      <vt:lpstr>Courier New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WHITE TEMPLATE</vt:lpstr>
      <vt:lpstr>5_5-30660_TR21_BO_CT_Template</vt:lpstr>
      <vt:lpstr>&lt;Insert Hack Name Here&gt;</vt:lpstr>
      <vt:lpstr>PowerPoint Presentation</vt:lpstr>
      <vt:lpstr>PowerPoint Presentation</vt:lpstr>
      <vt:lpstr>Community Driven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2021-09-21T01:20:02Z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2018-06-19T23:36:52.4309195Z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Extended_MSFT_Method">
    <vt:lpwstr>Automatic</vt:lpwstr>
  </property>
  <property fmtid="{D5CDD505-2E9C-101B-9397-08002B2CF9AE}" pid="7" name="Sensitivity">
    <vt:lpwstr>General</vt:lpwstr>
  </property>
  <property fmtid="{D5CDD505-2E9C-101B-9397-08002B2CF9AE}" pid="8" name="ContentTypeId">
    <vt:lpwstr>0x01010025EAA1C9FA0BC748BB09321A4F632E0C</vt:lpwstr>
  </property>
</Properties>
</file>